
<file path=[Content_Types].xml><?xml version="1.0" encoding="utf-8"?>
<Types xmlns="http://schemas.openxmlformats.org/package/2006/content-types">
  <Default Extension="jpeg" ContentType="image/jpeg"/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258" r:id="rId6"/>
    <p:sldId id="274" r:id="rId7"/>
  </p:sldIdLst>
  <p:sldSz cx="10693400" cy="7562850"/>
  <p:notesSz cx="10693400" cy="75628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03E"/>
    <a:srgbClr val="FFF1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6405"/>
  </p:normalViewPr>
  <p:slideViewPr>
    <p:cSldViewPr>
      <p:cViewPr varScale="1">
        <p:scale>
          <a:sx n="119" d="100"/>
          <a:sy n="119" d="100"/>
        </p:scale>
        <p:origin x="1408" y="19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r>
              <a:rPr lang="en-GB"/>
              <a:t>Click to edit Master subtitle style</a:t>
            </a:r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Foundry Sterling Bold"/>
                <a:cs typeface="Foundry Sterling Bold"/>
              </a:defRPr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Foundry Sterling Bold"/>
                <a:cs typeface="Foundry Sterling Bold"/>
              </a:defRPr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bg1"/>
                </a:solidFill>
                <a:latin typeface="Foundry Sterling Bold"/>
                <a:cs typeface="Foundry Sterling Bold"/>
              </a:defRPr>
            </a:lvl1pPr>
          </a:lstStyle>
          <a:p>
            <a:r>
              <a:rPr lang="en-GB"/>
              <a:t>Click to edit Master title style</a:t>
            </a:r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5"/>
            <a:ext cx="7875270" cy="1044575"/>
          </a:xfrm>
          <a:custGeom>
            <a:avLst/>
            <a:gdLst/>
            <a:ahLst/>
            <a:cxnLst/>
            <a:rect l="l" t="t" r="r" b="b"/>
            <a:pathLst>
              <a:path w="7875270" h="1044575">
                <a:moveTo>
                  <a:pt x="7875003" y="0"/>
                </a:moveTo>
                <a:lnTo>
                  <a:pt x="0" y="0"/>
                </a:lnTo>
                <a:lnTo>
                  <a:pt x="0" y="1044003"/>
                </a:lnTo>
                <a:lnTo>
                  <a:pt x="7352995" y="1044003"/>
                </a:lnTo>
                <a:lnTo>
                  <a:pt x="7400509" y="1041870"/>
                </a:lnTo>
                <a:lnTo>
                  <a:pt x="7446828" y="1035593"/>
                </a:lnTo>
                <a:lnTo>
                  <a:pt x="7491767" y="1025357"/>
                </a:lnTo>
                <a:lnTo>
                  <a:pt x="7535142" y="1011345"/>
                </a:lnTo>
                <a:lnTo>
                  <a:pt x="7576770" y="993743"/>
                </a:lnTo>
                <a:lnTo>
                  <a:pt x="7616465" y="972735"/>
                </a:lnTo>
                <a:lnTo>
                  <a:pt x="7654043" y="948504"/>
                </a:lnTo>
                <a:lnTo>
                  <a:pt x="7689320" y="921235"/>
                </a:lnTo>
                <a:lnTo>
                  <a:pt x="7722112" y="891112"/>
                </a:lnTo>
                <a:lnTo>
                  <a:pt x="7752235" y="858320"/>
                </a:lnTo>
                <a:lnTo>
                  <a:pt x="7779504" y="823043"/>
                </a:lnTo>
                <a:lnTo>
                  <a:pt x="7803735" y="785465"/>
                </a:lnTo>
                <a:lnTo>
                  <a:pt x="7824743" y="745770"/>
                </a:lnTo>
                <a:lnTo>
                  <a:pt x="7842345" y="704143"/>
                </a:lnTo>
                <a:lnTo>
                  <a:pt x="7856357" y="660767"/>
                </a:lnTo>
                <a:lnTo>
                  <a:pt x="7866593" y="615828"/>
                </a:lnTo>
                <a:lnTo>
                  <a:pt x="7872870" y="569509"/>
                </a:lnTo>
                <a:lnTo>
                  <a:pt x="7875003" y="521995"/>
                </a:lnTo>
                <a:lnTo>
                  <a:pt x="7875003" y="0"/>
                </a:lnTo>
                <a:close/>
              </a:path>
            </a:pathLst>
          </a:custGeom>
          <a:solidFill>
            <a:srgbClr val="6690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7212004"/>
            <a:ext cx="2958465" cy="348615"/>
          </a:xfrm>
          <a:custGeom>
            <a:avLst/>
            <a:gdLst/>
            <a:ahLst/>
            <a:cxnLst/>
            <a:rect l="l" t="t" r="r" b="b"/>
            <a:pathLst>
              <a:path w="2958465" h="348615">
                <a:moveTo>
                  <a:pt x="2784005" y="0"/>
                </a:moveTo>
                <a:lnTo>
                  <a:pt x="0" y="0"/>
                </a:lnTo>
                <a:lnTo>
                  <a:pt x="0" y="348005"/>
                </a:lnTo>
                <a:lnTo>
                  <a:pt x="2957995" y="348005"/>
                </a:lnTo>
                <a:lnTo>
                  <a:pt x="2957995" y="174002"/>
                </a:lnTo>
                <a:lnTo>
                  <a:pt x="2951779" y="127745"/>
                </a:lnTo>
                <a:lnTo>
                  <a:pt x="2934239" y="86179"/>
                </a:lnTo>
                <a:lnTo>
                  <a:pt x="2907033" y="50963"/>
                </a:lnTo>
                <a:lnTo>
                  <a:pt x="2871819" y="23756"/>
                </a:lnTo>
                <a:lnTo>
                  <a:pt x="2830257" y="6215"/>
                </a:lnTo>
                <a:lnTo>
                  <a:pt x="2784005" y="0"/>
                </a:lnTo>
                <a:close/>
              </a:path>
            </a:pathLst>
          </a:custGeom>
          <a:solidFill>
            <a:srgbClr val="66903E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42708" y="3303866"/>
            <a:ext cx="9407982" cy="2997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bg1"/>
                </a:solidFill>
                <a:latin typeface="Foundry Sterling Bold"/>
                <a:cs typeface="Foundry Sterling Bold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68833" y="2326170"/>
            <a:ext cx="9555733" cy="388556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b="0" i="0">
                <a:solidFill>
                  <a:schemeClr val="tx1"/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3/23/22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 eaLnBrk="1" hangingPunct="1">
        <a:defRPr>
          <a:latin typeface="+mj-lt"/>
          <a:ea typeface="+mj-ea"/>
          <a:cs typeface="+mj-cs"/>
        </a:defRPr>
      </a:lvl1pPr>
    </p:titleStyle>
    <p:body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457200" eaLnBrk="1" hangingPunct="1">
        <a:defRPr>
          <a:latin typeface="+mn-lt"/>
          <a:ea typeface="+mn-ea"/>
          <a:cs typeface="+mn-cs"/>
        </a:defRPr>
      </a:lvl2pPr>
      <a:lvl3pPr marL="914400" eaLnBrk="1" hangingPunct="1">
        <a:defRPr>
          <a:latin typeface="+mn-lt"/>
          <a:ea typeface="+mn-ea"/>
          <a:cs typeface="+mn-cs"/>
        </a:defRPr>
      </a:lvl3pPr>
      <a:lvl4pPr marL="1371600" eaLnBrk="1" hangingPunct="1">
        <a:defRPr>
          <a:latin typeface="+mn-lt"/>
          <a:ea typeface="+mn-ea"/>
          <a:cs typeface="+mn-cs"/>
        </a:defRPr>
      </a:lvl4pPr>
      <a:lvl5pPr marL="1828800" eaLnBrk="1" hangingPunct="1">
        <a:defRPr>
          <a:latin typeface="+mn-lt"/>
          <a:ea typeface="+mn-ea"/>
          <a:cs typeface="+mn-cs"/>
        </a:defRPr>
      </a:lvl5pPr>
      <a:lvl6pPr marL="2286000" eaLnBrk="1" hangingPunct="1">
        <a:defRPr>
          <a:latin typeface="+mn-lt"/>
          <a:ea typeface="+mn-ea"/>
          <a:cs typeface="+mn-cs"/>
        </a:defRPr>
      </a:lvl6pPr>
      <a:lvl7pPr marL="2743200" eaLnBrk="1" hangingPunct="1">
        <a:defRPr>
          <a:latin typeface="+mn-lt"/>
          <a:ea typeface="+mn-ea"/>
          <a:cs typeface="+mn-cs"/>
        </a:defRPr>
      </a:lvl7pPr>
      <a:lvl8pPr marL="3200400" eaLnBrk="1" hangingPunct="1">
        <a:defRPr>
          <a:latin typeface="+mn-lt"/>
          <a:ea typeface="+mn-ea"/>
          <a:cs typeface="+mn-cs"/>
        </a:defRPr>
      </a:lvl8pPr>
      <a:lvl9pPr marL="3657600" eaLnBrk="1" hangingPunct="1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00" y="4763"/>
            <a:ext cx="10692000" cy="7559992"/>
          </a:xfrm>
          <a:prstGeom prst="rect">
            <a:avLst/>
          </a:prstGeom>
          <a:solidFill>
            <a:srgbClr val="FFF1D8"/>
          </a:solidFill>
        </p:spPr>
      </p:pic>
      <p:sp>
        <p:nvSpPr>
          <p:cNvPr id="5" name="object 5"/>
          <p:cNvSpPr txBox="1"/>
          <p:nvPr/>
        </p:nvSpPr>
        <p:spPr>
          <a:xfrm>
            <a:off x="608299" y="4501005"/>
            <a:ext cx="4738401" cy="1503617"/>
          </a:xfrm>
          <a:prstGeom prst="rect">
            <a:avLst/>
          </a:prstGeom>
        </p:spPr>
        <p:txBody>
          <a:bodyPr vert="horz" wrap="square" lIns="0" tIns="104775" rIns="0" bIns="0" rtlCol="0">
            <a:spAutoFit/>
          </a:bodyPr>
          <a:lstStyle/>
          <a:p>
            <a:pPr marL="12700" marR="1499870">
              <a:lnSpc>
                <a:spcPts val="3400"/>
              </a:lnSpc>
              <a:spcBef>
                <a:spcPts val="825"/>
              </a:spcBef>
            </a:pPr>
            <a:r>
              <a:rPr lang="en-GB" sz="3450" b="1" spc="15" dirty="0">
                <a:solidFill>
                  <a:srgbClr val="66903E"/>
                </a:solidFill>
                <a:cs typeface="Foundry Sterling Bold"/>
              </a:rPr>
              <a:t>DEPARTMENT</a:t>
            </a:r>
            <a:r>
              <a:rPr sz="3450" b="1" spc="15" dirty="0">
                <a:solidFill>
                  <a:srgbClr val="66903E"/>
                </a:solidFill>
                <a:cs typeface="Foundry Sterling Bold"/>
              </a:rPr>
              <a:t>  </a:t>
            </a:r>
            <a:r>
              <a:rPr sz="3450" b="1" spc="40" dirty="0">
                <a:solidFill>
                  <a:srgbClr val="66903E"/>
                </a:solidFill>
                <a:cs typeface="Foundry Sterling Bold"/>
              </a:rPr>
              <a:t>OF</a:t>
            </a:r>
            <a:r>
              <a:rPr sz="3450" b="1" spc="-30" dirty="0">
                <a:solidFill>
                  <a:srgbClr val="66903E"/>
                </a:solidFill>
                <a:cs typeface="Foundry Sterling Bold"/>
              </a:rPr>
              <a:t> </a:t>
            </a:r>
            <a:r>
              <a:rPr sz="3450" b="1" spc="20" dirty="0">
                <a:solidFill>
                  <a:srgbClr val="66903E"/>
                </a:solidFill>
                <a:cs typeface="Foundry Sterling Bold"/>
              </a:rPr>
              <a:t>BIOLOGY</a:t>
            </a:r>
            <a:endParaRPr sz="3450" dirty="0">
              <a:cs typeface="Foundry Sterling Bold"/>
            </a:endParaRPr>
          </a:p>
          <a:p>
            <a:pPr marL="12700">
              <a:lnSpc>
                <a:spcPts val="4105"/>
              </a:lnSpc>
            </a:pPr>
            <a:r>
              <a:rPr lang="en-GB" sz="3450" spc="-5" dirty="0">
                <a:solidFill>
                  <a:srgbClr val="66903E"/>
                </a:solidFill>
                <a:cs typeface="FoundrySterling-Light"/>
              </a:rPr>
              <a:t>NAME OF PRESENTATION</a:t>
            </a:r>
            <a:endParaRPr sz="3450" dirty="0">
              <a:cs typeface="FoundrySterling-Light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635299" y="6523522"/>
            <a:ext cx="1828164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1200" dirty="0">
                <a:solidFill>
                  <a:srgbClr val="66903E"/>
                </a:solidFill>
                <a:latin typeface="Foundry Sterling Bold"/>
                <a:cs typeface="Foundry Sterling Bold"/>
              </a:rPr>
              <a:t>August 2021</a:t>
            </a:r>
            <a:endParaRPr sz="1200" dirty="0">
              <a:latin typeface="Foundry Sterling Bold"/>
              <a:cs typeface="Foundry Sterling Bold"/>
            </a:endParaRPr>
          </a:p>
        </p:txBody>
      </p:sp>
      <p:grpSp>
        <p:nvGrpSpPr>
          <p:cNvPr id="7" name="object 7"/>
          <p:cNvGrpSpPr/>
          <p:nvPr/>
        </p:nvGrpSpPr>
        <p:grpSpPr>
          <a:xfrm>
            <a:off x="7965002" y="5531149"/>
            <a:ext cx="2295525" cy="1093470"/>
            <a:chOff x="7965002" y="5531149"/>
            <a:chExt cx="2295525" cy="109347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9167152" y="5531154"/>
              <a:ext cx="1092860" cy="1092847"/>
            </a:xfrm>
            <a:prstGeom prst="rect">
              <a:avLst/>
            </a:prstGeom>
          </p:spPr>
        </p:pic>
        <p:sp>
          <p:nvSpPr>
            <p:cNvPr id="9" name="object 9"/>
            <p:cNvSpPr/>
            <p:nvPr/>
          </p:nvSpPr>
          <p:spPr>
            <a:xfrm>
              <a:off x="7965002" y="5531149"/>
              <a:ext cx="1093470" cy="529590"/>
            </a:xfrm>
            <a:custGeom>
              <a:avLst/>
              <a:gdLst/>
              <a:ahLst/>
              <a:cxnLst/>
              <a:rect l="l" t="t" r="r" b="b"/>
              <a:pathLst>
                <a:path w="1093470" h="529589">
                  <a:moveTo>
                    <a:pt x="1092847" y="0"/>
                  </a:moveTo>
                  <a:lnTo>
                    <a:pt x="0" y="0"/>
                  </a:lnTo>
                  <a:lnTo>
                    <a:pt x="0" y="529386"/>
                  </a:lnTo>
                  <a:lnTo>
                    <a:pt x="819111" y="529386"/>
                  </a:lnTo>
                  <a:lnTo>
                    <a:pt x="868316" y="524976"/>
                  </a:lnTo>
                  <a:lnTo>
                    <a:pt x="914627" y="512259"/>
                  </a:lnTo>
                  <a:lnTo>
                    <a:pt x="957271" y="492010"/>
                  </a:lnTo>
                  <a:lnTo>
                    <a:pt x="995476" y="465001"/>
                  </a:lnTo>
                  <a:lnTo>
                    <a:pt x="1028468" y="432006"/>
                  </a:lnTo>
                  <a:lnTo>
                    <a:pt x="1055474" y="393797"/>
                  </a:lnTo>
                  <a:lnTo>
                    <a:pt x="1075722" y="351149"/>
                  </a:lnTo>
                  <a:lnTo>
                    <a:pt x="1088437" y="304834"/>
                  </a:lnTo>
                  <a:lnTo>
                    <a:pt x="1092847" y="255625"/>
                  </a:lnTo>
                  <a:lnTo>
                    <a:pt x="1092847" y="0"/>
                  </a:lnTo>
                  <a:close/>
                </a:path>
              </a:pathLst>
            </a:custGeom>
            <a:solidFill>
              <a:srgbClr val="739B52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10" name="object 10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7965002" y="6089682"/>
              <a:ext cx="1092847" cy="534327"/>
            </a:xfrm>
            <a:prstGeom prst="rect">
              <a:avLst/>
            </a:prstGeom>
          </p:spPr>
        </p:pic>
      </p:grp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630707" y="2181225"/>
            <a:ext cx="891540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104775">
              <a:spcBef>
                <a:spcPts val="100"/>
              </a:spcBef>
            </a:pPr>
            <a:r>
              <a:rPr lang="en-GB" sz="1400" dirty="0">
                <a:solidFill>
                  <a:srgbClr val="231F20"/>
                </a:solidFill>
                <a:cs typeface="Foundry Sterling Bold"/>
              </a:rPr>
              <a:t>Body text of slide here</a:t>
            </a:r>
            <a:endParaRPr sz="1400" dirty="0">
              <a:cs typeface="Foundry Sterling Bold"/>
            </a:endParaRPr>
          </a:p>
          <a:p>
            <a:pPr>
              <a:lnSpc>
                <a:spcPct val="100000"/>
              </a:lnSpc>
              <a:spcBef>
                <a:spcPts val="45"/>
              </a:spcBef>
            </a:pPr>
            <a:endParaRPr sz="1000" dirty="0">
              <a:latin typeface="Foundry Sterling Bold"/>
              <a:cs typeface="Foundry Sterling Bold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630707" y="322592"/>
            <a:ext cx="4933950" cy="38215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en-GB" sz="2400" b="1" dirty="0">
                <a:latin typeface="+mn-lt"/>
                <a:cs typeface="FoundrySterlingOT2-Bold"/>
              </a:rPr>
              <a:t>TITLE OF SLIDE HERE</a:t>
            </a:r>
            <a:endParaRPr sz="2400" dirty="0">
              <a:latin typeface="+mn-lt"/>
              <a:cs typeface="FoundrySterlingOT2-Bold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rgbClr val="66903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object 3"/>
          <p:cNvGrpSpPr/>
          <p:nvPr/>
        </p:nvGrpSpPr>
        <p:grpSpPr>
          <a:xfrm>
            <a:off x="9159471" y="6288726"/>
            <a:ext cx="985519" cy="985519"/>
            <a:chOff x="9159471" y="6288726"/>
            <a:chExt cx="985519" cy="985519"/>
          </a:xfrm>
        </p:grpSpPr>
        <p:sp>
          <p:nvSpPr>
            <p:cNvPr id="4" name="object 4"/>
            <p:cNvSpPr/>
            <p:nvPr/>
          </p:nvSpPr>
          <p:spPr>
            <a:xfrm>
              <a:off x="9159471" y="6288726"/>
              <a:ext cx="985519" cy="477520"/>
            </a:xfrm>
            <a:custGeom>
              <a:avLst/>
              <a:gdLst/>
              <a:ahLst/>
              <a:cxnLst/>
              <a:rect l="l" t="t" r="r" b="b"/>
              <a:pathLst>
                <a:path w="985520" h="477520">
                  <a:moveTo>
                    <a:pt x="985398" y="0"/>
                  </a:moveTo>
                  <a:lnTo>
                    <a:pt x="0" y="0"/>
                  </a:lnTo>
                  <a:lnTo>
                    <a:pt x="0" y="477329"/>
                  </a:lnTo>
                  <a:lnTo>
                    <a:pt x="738564" y="477329"/>
                  </a:lnTo>
                  <a:lnTo>
                    <a:pt x="788310" y="472314"/>
                  </a:lnTo>
                  <a:lnTo>
                    <a:pt x="834643" y="457932"/>
                  </a:lnTo>
                  <a:lnTo>
                    <a:pt x="876572" y="435174"/>
                  </a:lnTo>
                  <a:lnTo>
                    <a:pt x="913102" y="405033"/>
                  </a:lnTo>
                  <a:lnTo>
                    <a:pt x="943243" y="368503"/>
                  </a:lnTo>
                  <a:lnTo>
                    <a:pt x="966001" y="326574"/>
                  </a:lnTo>
                  <a:lnTo>
                    <a:pt x="980383" y="280241"/>
                  </a:lnTo>
                  <a:lnTo>
                    <a:pt x="985398" y="230495"/>
                  </a:lnTo>
                  <a:lnTo>
                    <a:pt x="985398" y="0"/>
                  </a:lnTo>
                  <a:close/>
                </a:path>
              </a:pathLst>
            </a:custGeom>
            <a:solidFill>
              <a:srgbClr val="231F2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5" name="object 5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9159471" y="6792337"/>
              <a:ext cx="985398" cy="481789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642708" y="3303866"/>
            <a:ext cx="1478915" cy="29972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Contact</a:t>
            </a:r>
            <a:r>
              <a:rPr spc="-100" dirty="0"/>
              <a:t> </a:t>
            </a:r>
            <a:r>
              <a:rPr dirty="0"/>
              <a:t>Details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iology branding launch-final[31] [Read-only]" id="{C84C29E4-76AA-164F-8CB1-A53BC6EE914F}" vid="{0482D729-C9EC-6047-B717-7C960AEE94D6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01F6AB15FD3644B567DF7D7F12A974" ma:contentTypeVersion="13" ma:contentTypeDescription="Create a new document." ma:contentTypeScope="" ma:versionID="d63936e4d4263bc8f52059fbe56a722e">
  <xsd:schema xmlns:xsd="http://www.w3.org/2001/XMLSchema" xmlns:xs="http://www.w3.org/2001/XMLSchema" xmlns:p="http://schemas.microsoft.com/office/2006/metadata/properties" xmlns:ns2="bba06891-466e-46e5-889d-62060674c1e9" xmlns:ns3="a5f83128-8b55-4b79-b55e-3c6146358508" targetNamespace="http://schemas.microsoft.com/office/2006/metadata/properties" ma:root="true" ma:fieldsID="1c6ee575de478a706b51de7cf3787d61" ns2:_="" ns3:_="">
    <xsd:import namespace="bba06891-466e-46e5-889d-62060674c1e9"/>
    <xsd:import namespace="a5f83128-8b55-4b79-b55e-3c6146358508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LengthInSeconds" minOccurs="0"/>
                <xsd:element ref="ns3:MediaServiceDateTaken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a06891-466e-46e5-889d-62060674c1e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5f83128-8b55-4b79-b55e-3c614635850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F42A880B-FB30-4C83-81B1-A3C61FE7783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37EABA59-84B6-4DF8-A5A6-40AB1DE2850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8C15B4B-6999-4AA4-97DE-E48EC3B1010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a06891-466e-46e5-889d-62060674c1e9"/>
    <ds:schemaRef ds:uri="a5f83128-8b55-4b79-b55e-3c614635850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19</Words>
  <Application>Microsoft Macintosh PowerPoint</Application>
  <PresentationFormat>Custom</PresentationFormat>
  <Paragraphs>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Calibri</vt:lpstr>
      <vt:lpstr>Foundry Sterling Bold</vt:lpstr>
      <vt:lpstr>Office Theme</vt:lpstr>
      <vt:lpstr>PowerPoint Presentation</vt:lpstr>
      <vt:lpstr>TITLE OF SLIDE HERE</vt:lpstr>
      <vt:lpstr>Contact Details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Jack Common</dc:creator>
  <cp:lastModifiedBy>Jack Common</cp:lastModifiedBy>
  <cp:revision>1</cp:revision>
  <dcterms:created xsi:type="dcterms:W3CDTF">2022-03-23T09:41:25Z</dcterms:created>
  <dcterms:modified xsi:type="dcterms:W3CDTF">2022-03-23T09:41:45Z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2020-10-22T00:00:00Z</vt:filetime>
  </property>
  <property fmtid="{D5CDD505-2E9C-101B-9397-08002B2CF9AE}" pid="3" name="Creator">
    <vt:lpwstr>Adobe InDesign 15.1 (Windows)</vt:lpwstr>
  </property>
  <property fmtid="{D5CDD505-2E9C-101B-9397-08002B2CF9AE}" pid="4" name="LastSaved">
    <vt:filetime>2021-07-02T00:00:00Z</vt:filetime>
  </property>
  <property fmtid="{D5CDD505-2E9C-101B-9397-08002B2CF9AE}" pid="5" name="ContentTypeId">
    <vt:lpwstr>0x0101002101F6AB15FD3644B567DF7D7F12A974</vt:lpwstr>
  </property>
</Properties>
</file>