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75" r:id="rId5"/>
    <p:sldId id="258" r:id="rId6"/>
    <p:sldId id="274" r:id="rId7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03E"/>
    <a:srgbClr val="FFF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>
      <p:cViewPr varScale="1">
        <p:scale>
          <a:sx n="119" d="100"/>
          <a:sy n="119" d="100"/>
        </p:scale>
        <p:origin x="1408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Foundry Sterling Bold"/>
                <a:cs typeface="Foundry Sterling Bold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Foundry Sterling Bold"/>
                <a:cs typeface="Foundry Sterling Bold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Foundry Sterling Bold"/>
                <a:cs typeface="Foundry Sterling Bold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"/>
            <a:ext cx="7875270" cy="1044575"/>
          </a:xfrm>
          <a:custGeom>
            <a:avLst/>
            <a:gdLst/>
            <a:ahLst/>
            <a:cxnLst/>
            <a:rect l="l" t="t" r="r" b="b"/>
            <a:pathLst>
              <a:path w="7875270" h="1044575">
                <a:moveTo>
                  <a:pt x="7875003" y="0"/>
                </a:moveTo>
                <a:lnTo>
                  <a:pt x="0" y="0"/>
                </a:lnTo>
                <a:lnTo>
                  <a:pt x="0" y="1044003"/>
                </a:lnTo>
                <a:lnTo>
                  <a:pt x="7352995" y="1044003"/>
                </a:lnTo>
                <a:lnTo>
                  <a:pt x="7400509" y="1041870"/>
                </a:lnTo>
                <a:lnTo>
                  <a:pt x="7446828" y="1035593"/>
                </a:lnTo>
                <a:lnTo>
                  <a:pt x="7491767" y="1025357"/>
                </a:lnTo>
                <a:lnTo>
                  <a:pt x="7535142" y="1011345"/>
                </a:lnTo>
                <a:lnTo>
                  <a:pt x="7576770" y="993743"/>
                </a:lnTo>
                <a:lnTo>
                  <a:pt x="7616465" y="972735"/>
                </a:lnTo>
                <a:lnTo>
                  <a:pt x="7654043" y="948504"/>
                </a:lnTo>
                <a:lnTo>
                  <a:pt x="7689320" y="921235"/>
                </a:lnTo>
                <a:lnTo>
                  <a:pt x="7722112" y="891112"/>
                </a:lnTo>
                <a:lnTo>
                  <a:pt x="7752235" y="858320"/>
                </a:lnTo>
                <a:lnTo>
                  <a:pt x="7779504" y="823043"/>
                </a:lnTo>
                <a:lnTo>
                  <a:pt x="7803735" y="785465"/>
                </a:lnTo>
                <a:lnTo>
                  <a:pt x="7824743" y="745770"/>
                </a:lnTo>
                <a:lnTo>
                  <a:pt x="7842345" y="704143"/>
                </a:lnTo>
                <a:lnTo>
                  <a:pt x="7856357" y="660767"/>
                </a:lnTo>
                <a:lnTo>
                  <a:pt x="7866593" y="615828"/>
                </a:lnTo>
                <a:lnTo>
                  <a:pt x="7872870" y="569509"/>
                </a:lnTo>
                <a:lnTo>
                  <a:pt x="7875003" y="521995"/>
                </a:lnTo>
                <a:lnTo>
                  <a:pt x="7875003" y="0"/>
                </a:lnTo>
                <a:close/>
              </a:path>
            </a:pathLst>
          </a:custGeom>
          <a:solidFill>
            <a:srgbClr val="6690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7212004"/>
            <a:ext cx="2958465" cy="348615"/>
          </a:xfrm>
          <a:custGeom>
            <a:avLst/>
            <a:gdLst/>
            <a:ahLst/>
            <a:cxnLst/>
            <a:rect l="l" t="t" r="r" b="b"/>
            <a:pathLst>
              <a:path w="2958465" h="348615">
                <a:moveTo>
                  <a:pt x="2784005" y="0"/>
                </a:moveTo>
                <a:lnTo>
                  <a:pt x="0" y="0"/>
                </a:lnTo>
                <a:lnTo>
                  <a:pt x="0" y="348005"/>
                </a:lnTo>
                <a:lnTo>
                  <a:pt x="2957995" y="348005"/>
                </a:lnTo>
                <a:lnTo>
                  <a:pt x="2957995" y="174002"/>
                </a:lnTo>
                <a:lnTo>
                  <a:pt x="2951779" y="127745"/>
                </a:lnTo>
                <a:lnTo>
                  <a:pt x="2934239" y="86179"/>
                </a:lnTo>
                <a:lnTo>
                  <a:pt x="2907033" y="50963"/>
                </a:lnTo>
                <a:lnTo>
                  <a:pt x="2871819" y="23756"/>
                </a:lnTo>
                <a:lnTo>
                  <a:pt x="2830257" y="6215"/>
                </a:lnTo>
                <a:lnTo>
                  <a:pt x="2784005" y="0"/>
                </a:lnTo>
                <a:close/>
              </a:path>
            </a:pathLst>
          </a:custGeom>
          <a:solidFill>
            <a:srgbClr val="6690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2708" y="3303866"/>
            <a:ext cx="9407982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Foundry Sterling Bold"/>
                <a:cs typeface="Foundry Sterling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8833" y="2326170"/>
            <a:ext cx="9555733" cy="3885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FF135E36-FEEE-D047-A560-A89B544ED355}"/>
              </a:ext>
            </a:extLst>
          </p:cNvPr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4370495B-0143-1544-8936-19018AFBDA3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"/>
              <a:ext cx="10692000" cy="7559992"/>
            </a:xfrm>
            <a:prstGeom prst="rect">
              <a:avLst/>
            </a:prstGeom>
          </p:spPr>
        </p:pic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183F109C-AD80-AD4A-9D36-8D6E36FAE5D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61004" y="0"/>
              <a:ext cx="7730998" cy="7560005"/>
            </a:xfrm>
            <a:prstGeom prst="rect">
              <a:avLst/>
            </a:prstGeom>
          </p:spPr>
        </p:pic>
      </p:grpSp>
      <p:sp>
        <p:nvSpPr>
          <p:cNvPr id="5" name="object 5">
            <a:extLst>
              <a:ext uri="{FF2B5EF4-FFF2-40B4-BE49-F238E27FC236}">
                <a16:creationId xmlns:a16="http://schemas.microsoft.com/office/drawing/2014/main" id="{53EE5E51-5156-F940-8163-378D735F2FA7}"/>
              </a:ext>
            </a:extLst>
          </p:cNvPr>
          <p:cNvSpPr txBox="1"/>
          <p:nvPr/>
        </p:nvSpPr>
        <p:spPr>
          <a:xfrm>
            <a:off x="608299" y="4501005"/>
            <a:ext cx="4738401" cy="1503617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 marR="1499870">
              <a:lnSpc>
                <a:spcPts val="3400"/>
              </a:lnSpc>
              <a:spcBef>
                <a:spcPts val="825"/>
              </a:spcBef>
            </a:pPr>
            <a:r>
              <a:rPr lang="en-GB" sz="3450" b="1" spc="15" dirty="0">
                <a:solidFill>
                  <a:srgbClr val="66903E"/>
                </a:solidFill>
                <a:cs typeface="Foundry Sterling Bold"/>
              </a:rPr>
              <a:t>DEPARTMENT</a:t>
            </a:r>
            <a:r>
              <a:rPr sz="3450" b="1" spc="15" dirty="0">
                <a:solidFill>
                  <a:srgbClr val="66903E"/>
                </a:solidFill>
                <a:cs typeface="Foundry Sterling Bold"/>
              </a:rPr>
              <a:t>  </a:t>
            </a:r>
            <a:r>
              <a:rPr sz="3450" b="1" spc="40" dirty="0">
                <a:solidFill>
                  <a:srgbClr val="66903E"/>
                </a:solidFill>
                <a:cs typeface="Foundry Sterling Bold"/>
              </a:rPr>
              <a:t>OF</a:t>
            </a:r>
            <a:r>
              <a:rPr sz="3450" b="1" spc="-30" dirty="0">
                <a:solidFill>
                  <a:srgbClr val="66903E"/>
                </a:solidFill>
                <a:cs typeface="Foundry Sterling Bold"/>
              </a:rPr>
              <a:t> </a:t>
            </a:r>
            <a:r>
              <a:rPr sz="3450" b="1" spc="20" dirty="0">
                <a:solidFill>
                  <a:srgbClr val="66903E"/>
                </a:solidFill>
                <a:cs typeface="Foundry Sterling Bold"/>
              </a:rPr>
              <a:t>BIOLOGY</a:t>
            </a:r>
            <a:endParaRPr sz="3450" dirty="0">
              <a:cs typeface="Foundry Sterling Bold"/>
            </a:endParaRPr>
          </a:p>
          <a:p>
            <a:pPr marL="12700">
              <a:lnSpc>
                <a:spcPts val="4105"/>
              </a:lnSpc>
            </a:pPr>
            <a:r>
              <a:rPr lang="en-GB" sz="3450" spc="-5" dirty="0">
                <a:solidFill>
                  <a:srgbClr val="66903E"/>
                </a:solidFill>
                <a:cs typeface="FoundrySterling-Light"/>
              </a:rPr>
              <a:t>NAME OF PRESENTATION</a:t>
            </a:r>
            <a:endParaRPr sz="3450" dirty="0">
              <a:cs typeface="FoundrySterling-Light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92006121-8489-AA48-BBF5-2EB7D3741F3D}"/>
              </a:ext>
            </a:extLst>
          </p:cNvPr>
          <p:cNvSpPr txBox="1"/>
          <p:nvPr/>
        </p:nvSpPr>
        <p:spPr>
          <a:xfrm>
            <a:off x="635299" y="6523522"/>
            <a:ext cx="182816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200" dirty="0">
                <a:solidFill>
                  <a:srgbClr val="66903E"/>
                </a:solidFill>
                <a:latin typeface="Foundry Sterling Bold"/>
                <a:cs typeface="Foundry Sterling Bold"/>
              </a:rPr>
              <a:t>August 2021</a:t>
            </a:r>
            <a:endParaRPr sz="1200" dirty="0">
              <a:latin typeface="Foundry Sterling Bold"/>
              <a:cs typeface="Foundry Sterling Bold"/>
            </a:endParaRPr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8A424016-D197-B748-951C-D1BD259B2347}"/>
              </a:ext>
            </a:extLst>
          </p:cNvPr>
          <p:cNvGrpSpPr/>
          <p:nvPr/>
        </p:nvGrpSpPr>
        <p:grpSpPr>
          <a:xfrm>
            <a:off x="7965002" y="5531149"/>
            <a:ext cx="2295525" cy="1093470"/>
            <a:chOff x="7965002" y="5531149"/>
            <a:chExt cx="2295525" cy="1093470"/>
          </a:xfrm>
        </p:grpSpPr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0ACDD7A1-66EE-C04F-BDC5-00C70C82F47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67152" y="5531154"/>
              <a:ext cx="1092860" cy="1092847"/>
            </a:xfrm>
            <a:prstGeom prst="rect">
              <a:avLst/>
            </a:prstGeom>
          </p:spPr>
        </p:pic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49BFB764-AD4F-0C46-BE53-27895B854369}"/>
                </a:ext>
              </a:extLst>
            </p:cNvPr>
            <p:cNvSpPr/>
            <p:nvPr/>
          </p:nvSpPr>
          <p:spPr>
            <a:xfrm>
              <a:off x="7965002" y="5531149"/>
              <a:ext cx="1093470" cy="529590"/>
            </a:xfrm>
            <a:custGeom>
              <a:avLst/>
              <a:gdLst/>
              <a:ahLst/>
              <a:cxnLst/>
              <a:rect l="l" t="t" r="r" b="b"/>
              <a:pathLst>
                <a:path w="1093470" h="529589">
                  <a:moveTo>
                    <a:pt x="1092847" y="0"/>
                  </a:moveTo>
                  <a:lnTo>
                    <a:pt x="0" y="0"/>
                  </a:lnTo>
                  <a:lnTo>
                    <a:pt x="0" y="529386"/>
                  </a:lnTo>
                  <a:lnTo>
                    <a:pt x="819111" y="529386"/>
                  </a:lnTo>
                  <a:lnTo>
                    <a:pt x="868316" y="524976"/>
                  </a:lnTo>
                  <a:lnTo>
                    <a:pt x="914627" y="512259"/>
                  </a:lnTo>
                  <a:lnTo>
                    <a:pt x="957271" y="492010"/>
                  </a:lnTo>
                  <a:lnTo>
                    <a:pt x="995476" y="465001"/>
                  </a:lnTo>
                  <a:lnTo>
                    <a:pt x="1028468" y="432006"/>
                  </a:lnTo>
                  <a:lnTo>
                    <a:pt x="1055474" y="393797"/>
                  </a:lnTo>
                  <a:lnTo>
                    <a:pt x="1075722" y="351149"/>
                  </a:lnTo>
                  <a:lnTo>
                    <a:pt x="1088437" y="304834"/>
                  </a:lnTo>
                  <a:lnTo>
                    <a:pt x="1092847" y="255625"/>
                  </a:lnTo>
                  <a:lnTo>
                    <a:pt x="1092847" y="0"/>
                  </a:lnTo>
                  <a:close/>
                </a:path>
              </a:pathLst>
            </a:custGeom>
            <a:solidFill>
              <a:srgbClr val="739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FBECCBA6-1809-7A49-9022-F97F84F0CFD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65002" y="6089682"/>
              <a:ext cx="1092847" cy="534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2909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0707" y="2181225"/>
            <a:ext cx="8915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4775">
              <a:spcBef>
                <a:spcPts val="100"/>
              </a:spcBef>
            </a:pPr>
            <a:r>
              <a:rPr lang="en-GB" sz="1400" dirty="0">
                <a:solidFill>
                  <a:srgbClr val="231F20"/>
                </a:solidFill>
                <a:cs typeface="Foundry Sterling Bold"/>
              </a:rPr>
              <a:t>Body text of slide here</a:t>
            </a:r>
            <a:endParaRPr sz="1400" dirty="0">
              <a:cs typeface="Foundry Sterling Bold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 dirty="0">
              <a:latin typeface="Foundry Sterling Bold"/>
              <a:cs typeface="Foundry Sterling Bol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0707" y="322592"/>
            <a:ext cx="49339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400" b="1" dirty="0">
                <a:latin typeface="+mn-lt"/>
                <a:cs typeface="FoundrySterlingOT2-Bold"/>
              </a:rPr>
              <a:t>TITLE OF SLIDE HERE</a:t>
            </a:r>
            <a:endParaRPr sz="2400" dirty="0">
              <a:latin typeface="+mn-lt"/>
              <a:cs typeface="FoundrySterlingOT2-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69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9159471" y="6288726"/>
            <a:ext cx="985519" cy="985519"/>
            <a:chOff x="9159471" y="6288726"/>
            <a:chExt cx="985519" cy="985519"/>
          </a:xfrm>
        </p:grpSpPr>
        <p:sp>
          <p:nvSpPr>
            <p:cNvPr id="4" name="object 4"/>
            <p:cNvSpPr/>
            <p:nvPr/>
          </p:nvSpPr>
          <p:spPr>
            <a:xfrm>
              <a:off x="9159471" y="6288726"/>
              <a:ext cx="985519" cy="477520"/>
            </a:xfrm>
            <a:custGeom>
              <a:avLst/>
              <a:gdLst/>
              <a:ahLst/>
              <a:cxnLst/>
              <a:rect l="l" t="t" r="r" b="b"/>
              <a:pathLst>
                <a:path w="985520" h="477520">
                  <a:moveTo>
                    <a:pt x="985398" y="0"/>
                  </a:moveTo>
                  <a:lnTo>
                    <a:pt x="0" y="0"/>
                  </a:lnTo>
                  <a:lnTo>
                    <a:pt x="0" y="477329"/>
                  </a:lnTo>
                  <a:lnTo>
                    <a:pt x="738564" y="477329"/>
                  </a:lnTo>
                  <a:lnTo>
                    <a:pt x="788310" y="472314"/>
                  </a:lnTo>
                  <a:lnTo>
                    <a:pt x="834643" y="457932"/>
                  </a:lnTo>
                  <a:lnTo>
                    <a:pt x="876572" y="435174"/>
                  </a:lnTo>
                  <a:lnTo>
                    <a:pt x="913102" y="405033"/>
                  </a:lnTo>
                  <a:lnTo>
                    <a:pt x="943243" y="368503"/>
                  </a:lnTo>
                  <a:lnTo>
                    <a:pt x="966001" y="326574"/>
                  </a:lnTo>
                  <a:lnTo>
                    <a:pt x="980383" y="280241"/>
                  </a:lnTo>
                  <a:lnTo>
                    <a:pt x="985398" y="230495"/>
                  </a:lnTo>
                  <a:lnTo>
                    <a:pt x="98539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59471" y="6792337"/>
              <a:ext cx="985398" cy="48178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42708" y="3303866"/>
            <a:ext cx="1478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Contact</a:t>
            </a:r>
            <a:r>
              <a:rPr spc="-100" dirty="0"/>
              <a:t> </a:t>
            </a:r>
            <a:r>
              <a:rPr dirty="0"/>
              <a:t>Details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551D1B1-60D4-A944-A8C2-792CCDB95657}" vid="{2DB4BC7C-0B19-7E45-96CF-5409565F3E9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01F6AB15FD3644B567DF7D7F12A974" ma:contentTypeVersion="13" ma:contentTypeDescription="Create a new document." ma:contentTypeScope="" ma:versionID="d63936e4d4263bc8f52059fbe56a722e">
  <xsd:schema xmlns:xsd="http://www.w3.org/2001/XMLSchema" xmlns:xs="http://www.w3.org/2001/XMLSchema" xmlns:p="http://schemas.microsoft.com/office/2006/metadata/properties" xmlns:ns2="bba06891-466e-46e5-889d-62060674c1e9" xmlns:ns3="a5f83128-8b55-4b79-b55e-3c6146358508" targetNamespace="http://schemas.microsoft.com/office/2006/metadata/properties" ma:root="true" ma:fieldsID="1c6ee575de478a706b51de7cf3787d61" ns2:_="" ns3:_="">
    <xsd:import namespace="bba06891-466e-46e5-889d-62060674c1e9"/>
    <xsd:import namespace="a5f83128-8b55-4b79-b55e-3c614635850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LengthInSecond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a06891-466e-46e5-889d-62060674c1e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f83128-8b55-4b79-b55e-3c61463585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026BFD-FCB5-4120-A069-8091313EF4C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DB033D2-E946-4118-A539-CBA7F48639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FAF31B-D096-4134-AB68-4A3772EE34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a06891-466e-46e5-889d-62060674c1e9"/>
    <ds:schemaRef ds:uri="a5f83128-8b55-4b79-b55e-3c61463585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</Words>
  <Application>Microsoft Macintosh PowerPoint</Application>
  <PresentationFormat>Custom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Calibri</vt:lpstr>
      <vt:lpstr>Foundry Sterling Bold</vt:lpstr>
      <vt:lpstr>Office Theme</vt:lpstr>
      <vt:lpstr>PowerPoint Presentation</vt:lpstr>
      <vt:lpstr>TITLE OF SLIDE HERE</vt:lpstr>
      <vt:lpstr>Contact Details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Common</dc:creator>
  <cp:lastModifiedBy>Jack Common</cp:lastModifiedBy>
  <cp:revision>1</cp:revision>
  <dcterms:created xsi:type="dcterms:W3CDTF">2022-03-31T14:02:41Z</dcterms:created>
  <dcterms:modified xsi:type="dcterms:W3CDTF">2022-03-31T14:03:16Z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2020-10-22T00:00:00Z</vt:filetime>
  </property>
  <property fmtid="{D5CDD505-2E9C-101B-9397-08002B2CF9AE}" pid="3" name="Creator">
    <vt:lpwstr>Adobe InDesign 15.1 (Windows)</vt:lpwstr>
  </property>
  <property fmtid="{D5CDD505-2E9C-101B-9397-08002B2CF9AE}" pid="4" name="LastSaved">
    <vt:filetime>2021-07-02T00:00:00Z</vt:filetime>
  </property>
  <property fmtid="{D5CDD505-2E9C-101B-9397-08002B2CF9AE}" pid="5" name="ContentTypeId">
    <vt:lpwstr>0x0101002101F6AB15FD3644B567DF7D7F12A974</vt:lpwstr>
  </property>
</Properties>
</file>